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9F66-5159-FE49-9404-DBF75086751B}" type="datetimeFigureOut">
              <a:rPr lang="en-US" smtClean="0"/>
              <a:t>4/23/12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E19B3-B955-B64E-B8A6-E253D8C4503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9F66-5159-FE49-9404-DBF75086751B}" type="datetimeFigureOut">
              <a:rPr lang="en-US" smtClean="0"/>
              <a:t>4/23/12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E19B3-B955-B64E-B8A6-E253D8C450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9F66-5159-FE49-9404-DBF75086751B}" type="datetimeFigureOut">
              <a:rPr lang="en-US" smtClean="0"/>
              <a:t>4/23/12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E19B3-B955-B64E-B8A6-E253D8C450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9F66-5159-FE49-9404-DBF75086751B}" type="datetimeFigureOut">
              <a:rPr lang="en-US" smtClean="0"/>
              <a:t>4/23/12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E19B3-B955-B64E-B8A6-E253D8C450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9F66-5159-FE49-9404-DBF75086751B}" type="datetimeFigureOut">
              <a:rPr lang="en-US" smtClean="0"/>
              <a:t>4/23/12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E19B3-B955-B64E-B8A6-E253D8C450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9F66-5159-FE49-9404-DBF75086751B}" type="datetimeFigureOut">
              <a:rPr lang="en-US" smtClean="0"/>
              <a:t>4/23/12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E19B3-B955-B64E-B8A6-E253D8C450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9F66-5159-FE49-9404-DBF75086751B}" type="datetimeFigureOut">
              <a:rPr lang="en-US" smtClean="0"/>
              <a:t>4/23/12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E19B3-B955-B64E-B8A6-E253D8C4503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9F66-5159-FE49-9404-DBF75086751B}" type="datetimeFigureOut">
              <a:rPr lang="en-US" smtClean="0"/>
              <a:t>4/23/12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E19B3-B955-B64E-B8A6-E253D8C450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9F66-5159-FE49-9404-DBF75086751B}" type="datetimeFigureOut">
              <a:rPr lang="en-US" smtClean="0"/>
              <a:t>4/23/12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E19B3-B955-B64E-B8A6-E253D8C450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9F66-5159-FE49-9404-DBF75086751B}" type="datetimeFigureOut">
              <a:rPr lang="en-US" smtClean="0"/>
              <a:t>4/23/12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E19B3-B955-B64E-B8A6-E253D8C4503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9F66-5159-FE49-9404-DBF75086751B}" type="datetimeFigureOut">
              <a:rPr lang="en-US" smtClean="0"/>
              <a:t>4/23/12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E19B3-B955-B64E-B8A6-E253D8C450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2989F66-5159-FE49-9404-DBF75086751B}" type="datetimeFigureOut">
              <a:rPr lang="en-US" smtClean="0"/>
              <a:t>4/23/12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DAE19B3-B955-B64E-B8A6-E253D8C4503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Ios</a:t>
            </a:r>
            <a:r>
              <a:rPr lang="en-US" dirty="0" smtClean="0"/>
              <a:t> vs. android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Murphy McGraw, Cody Frye, Joseph Cook, William Sanders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140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evaluated the two smartphone operating systems</a:t>
            </a:r>
          </a:p>
          <a:p>
            <a:r>
              <a:rPr lang="en-US" dirty="0" smtClean="0"/>
              <a:t>Looked at differences in user interface, why people chose an operating system,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080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Survey – online and handout</a:t>
            </a:r>
          </a:p>
          <a:p>
            <a:r>
              <a:rPr lang="en-US" dirty="0" smtClean="0"/>
              <a:t>Survey analysis/results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287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Interviews</a:t>
            </a:r>
          </a:p>
          <a:p>
            <a:r>
              <a:rPr lang="en-US" dirty="0" smtClean="0"/>
              <a:t>Interview analysis</a:t>
            </a:r>
            <a:r>
              <a:rPr lang="en-US" smtClean="0"/>
              <a:t>/results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647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Bias</a:t>
            </a:r>
          </a:p>
          <a:p>
            <a:r>
              <a:rPr lang="en-US" dirty="0" smtClean="0"/>
              <a:t>Brand Loyalty</a:t>
            </a:r>
          </a:p>
          <a:p>
            <a:r>
              <a:rPr lang="en-US" dirty="0" smtClean="0"/>
              <a:t>Android conclusions</a:t>
            </a:r>
          </a:p>
          <a:p>
            <a:r>
              <a:rPr lang="en-US" dirty="0" err="1" smtClean="0"/>
              <a:t>iOS</a:t>
            </a:r>
            <a:r>
              <a:rPr lang="en-US" dirty="0" smtClean="0"/>
              <a:t> 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5478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63</TotalTime>
  <Words>66</Words>
  <Application>Microsoft Macintosh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Clarity</vt:lpstr>
      <vt:lpstr>Ios vs. android</vt:lpstr>
      <vt:lpstr>Starting out</vt:lpstr>
      <vt:lpstr>First Steps</vt:lpstr>
      <vt:lpstr>Next Steps</vt:lpstr>
      <vt:lpstr>Conclusions</vt:lpstr>
    </vt:vector>
  </TitlesOfParts>
  <Company>Indiana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Ios vs. android</dc:title>
  <dc:creator>Murphy McGraw</dc:creator>
  <cp:lastModifiedBy>Murphy McGraw</cp:lastModifiedBy>
  <cp:revision>6</cp:revision>
  <dcterms:created xsi:type="dcterms:W3CDTF">2012-04-23T17:14:14Z</dcterms:created>
  <dcterms:modified xsi:type="dcterms:W3CDTF">2012-04-23T19:28:29Z</dcterms:modified>
</cp:coreProperties>
</file>